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81" r:id="rId4"/>
    <p:sldId id="282" r:id="rId5"/>
    <p:sldId id="291" r:id="rId6"/>
    <p:sldId id="287" r:id="rId7"/>
    <p:sldId id="293" r:id="rId8"/>
    <p:sldId id="294" r:id="rId9"/>
    <p:sldId id="277" r:id="rId10"/>
    <p:sldId id="278" r:id="rId11"/>
    <p:sldId id="286" r:id="rId12"/>
  </p:sldIdLst>
  <p:sldSz cx="9144000" cy="6858000" type="screen4x3"/>
  <p:notesSz cx="6858000" cy="9144000"/>
  <p:defaultTextStyle>
    <a:defPPr>
      <a:defRPr lang="et-E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4660"/>
  </p:normalViewPr>
  <p:slideViewPr>
    <p:cSldViewPr>
      <p:cViewPr varScale="1">
        <p:scale>
          <a:sx n="83" d="100"/>
          <a:sy n="83" d="100"/>
        </p:scale>
        <p:origin x="139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D18C6-5184-4E6B-9AD2-A542667AE213}" type="datetimeFigureOut">
              <a:rPr lang="et-EE" smtClean="0"/>
              <a:pPr/>
              <a:t>16.04.2018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4C779D-67BE-4A3E-8349-795A8DD55BF2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59019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9FE48-A53A-459E-903C-7FF6F583D8E0}" type="datetimeFigureOut">
              <a:rPr lang="et-EE" smtClean="0"/>
              <a:t>16.04.2018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3F9B-8C77-4881-9797-C87F637A04C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8943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3F9B-8C77-4881-9797-C87F637A04C7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52283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B401C-DF20-4135-9D35-F76B386BC2C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DA208-9D8D-4720-82B8-9A5FABDA9231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DE91D-DC82-4220-A080-DB4FF35BB0E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07227-03E1-4BF4-AA18-243FE6F363A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81ADE-F71C-4C8B-AE97-093AC199997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0265-28A1-4E8B-9C51-08643C78E72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4A0F-5C78-4A65-B00E-EC5EE0C300D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48A0E-ABC5-49BE-A889-077489F58A7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3D8A-B5C9-4380-8420-ED3DFCDFC56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E4F1-FDEF-4B28-97FD-0BA3830D827D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t-E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EBC7F-0E8B-473A-97C0-319A724F4242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93D42D7-2A76-45E5-9529-601A9A20C77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anerumask@gmail.com" TargetMode="External"/><Relationship Id="rId2" Type="http://schemas.openxmlformats.org/officeDocument/2006/relationships/hyperlink" Target="mailto:Lii.Brikkel@mail.e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isamaalinemuuseum.ee/teenused/puhkus-nari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6"/>
            <a:ext cx="7772400" cy="887412"/>
          </a:xfrm>
        </p:spPr>
        <p:txBody>
          <a:bodyPr/>
          <a:lstStyle/>
          <a:p>
            <a:pPr eaLnBrk="1" hangingPunct="1"/>
            <a:r>
              <a:rPr lang="en-US" sz="4000" b="1" dirty="0"/>
              <a:t/>
            </a:r>
            <a:br>
              <a:rPr lang="en-US" sz="4000" b="1" dirty="0"/>
            </a:br>
            <a:r>
              <a:rPr lang="en-US" sz="2000" b="1" dirty="0"/>
              <a:t>Project title: „E(</a:t>
            </a:r>
            <a:r>
              <a:rPr lang="en-US" sz="2000" b="1" dirty="0" err="1"/>
              <a:t>uropean</a:t>
            </a:r>
            <a:r>
              <a:rPr lang="en-US" sz="2000" b="1" dirty="0"/>
              <a:t>) V(</a:t>
            </a:r>
            <a:r>
              <a:rPr lang="en-US" sz="2000" b="1" dirty="0" err="1"/>
              <a:t>oluntary</a:t>
            </a:r>
            <a:r>
              <a:rPr lang="en-US" sz="2000" b="1" dirty="0"/>
              <a:t>) S(</a:t>
            </a:r>
            <a:r>
              <a:rPr lang="en-US" sz="2000" b="1" dirty="0" err="1"/>
              <a:t>ervise</a:t>
            </a:r>
            <a:r>
              <a:rPr lang="en-US" sz="2000" b="1" dirty="0"/>
              <a:t>) as P(</a:t>
            </a:r>
            <a:r>
              <a:rPr lang="en-US" sz="2000" b="1" dirty="0" err="1"/>
              <a:t>lanning</a:t>
            </a:r>
            <a:r>
              <a:rPr lang="en-US" sz="2000" b="1" dirty="0"/>
              <a:t>)A(</a:t>
            </a:r>
            <a:r>
              <a:rPr lang="en-US" sz="2000" b="1" dirty="0" err="1"/>
              <a:t>nalizing</a:t>
            </a:r>
            <a:r>
              <a:rPr lang="en-US" sz="2000" b="1" dirty="0"/>
              <a:t>)P(</a:t>
            </a:r>
            <a:r>
              <a:rPr lang="en-US" sz="2000" b="1" dirty="0" err="1"/>
              <a:t>ractising</a:t>
            </a:r>
            <a:r>
              <a:rPr lang="en-US" sz="2000" b="1" dirty="0"/>
              <a:t>)E(</a:t>
            </a:r>
            <a:r>
              <a:rPr lang="en-US" sz="2000" b="1" dirty="0" err="1"/>
              <a:t>valuateing</a:t>
            </a:r>
            <a:r>
              <a:rPr lang="en-US" sz="2000" b="1" dirty="0"/>
              <a:t>)R(</a:t>
            </a:r>
            <a:r>
              <a:rPr lang="en-US" sz="2000" b="1" dirty="0" err="1"/>
              <a:t>epeating</a:t>
            </a:r>
            <a:r>
              <a:rPr lang="en-US" sz="2000" b="1" dirty="0"/>
              <a:t>) for life“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t-EE" sz="4000" b="1" dirty="0" smtClean="0"/>
              <a:t/>
            </a:r>
            <a:br>
              <a:rPr lang="et-EE" sz="4000" b="1" dirty="0" smtClean="0"/>
            </a:br>
            <a:r>
              <a:rPr lang="et-EE" sz="2000" b="1" dirty="0"/>
              <a:t>P</a:t>
            </a:r>
            <a:r>
              <a:rPr lang="et-EE" sz="2000" b="1" dirty="0" smtClean="0"/>
              <a:t>roject </a:t>
            </a:r>
            <a:r>
              <a:rPr lang="et-EE" sz="2000" b="1" dirty="0"/>
              <a:t>number</a:t>
            </a:r>
            <a:r>
              <a:rPr lang="et-EE" sz="2000" b="1" dirty="0" smtClean="0"/>
              <a:t>: 2016-3-EE01-KA105-034547</a:t>
            </a:r>
            <a:endParaRPr lang="et-EE" sz="2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005064"/>
            <a:ext cx="6400800" cy="1728192"/>
          </a:xfrm>
        </p:spPr>
        <p:txBody>
          <a:bodyPr/>
          <a:lstStyle/>
          <a:p>
            <a:pPr eaLnBrk="1" hangingPunct="1"/>
            <a:r>
              <a:rPr lang="et-EE" sz="2400" b="1" dirty="0" smtClean="0"/>
              <a:t>Estonia</a:t>
            </a:r>
          </a:p>
          <a:p>
            <a:pPr eaLnBrk="1" hangingPunct="1"/>
            <a:r>
              <a:rPr lang="et-EE" dirty="0" smtClean="0"/>
              <a:t>2018 </a:t>
            </a:r>
            <a:r>
              <a:rPr lang="et-EE" dirty="0" smtClean="0"/>
              <a:t>summer</a:t>
            </a:r>
          </a:p>
          <a:p>
            <a:pPr eaLnBrk="1" hangingPunct="1"/>
            <a:r>
              <a:rPr lang="et-EE" dirty="0" smtClean="0"/>
              <a:t> </a:t>
            </a:r>
            <a:r>
              <a:rPr lang="et-EE" dirty="0" smtClean="0"/>
              <a:t>01</a:t>
            </a:r>
            <a:r>
              <a:rPr lang="et-EE" dirty="0" smtClean="0"/>
              <a:t>.07-30.07.2018</a:t>
            </a:r>
            <a:endParaRPr lang="et-EE" dirty="0" smtClean="0"/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388" y="404813"/>
            <a:ext cx="952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Euroopa LI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476250"/>
            <a:ext cx="1257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EN+ARH_logo_pos_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49275"/>
            <a:ext cx="313372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1371600"/>
            <a:ext cx="2627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200">
                <a:cs typeface="Times New Roman" pitchFamily="18" charset="0"/>
              </a:rPr>
              <a:t>                                                         </a:t>
            </a:r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493963"/>
            <a:ext cx="7413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t-EE" sz="1200">
                <a:cs typeface="Times New Roman" pitchFamily="18" charset="0"/>
              </a:rPr>
              <a:t>             </a:t>
            </a:r>
            <a:endParaRPr lang="et-EE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468313" y="1700213"/>
            <a:ext cx="70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/>
              <a:t>    </a:t>
            </a:r>
            <a:r>
              <a:rPr lang="et-EE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err="1">
                <a:solidFill>
                  <a:schemeClr val="accent6">
                    <a:lumMod val="75000"/>
                  </a:schemeClr>
                </a:solidFill>
              </a:rPr>
              <a:t>Leaving</a:t>
            </a:r>
            <a:r>
              <a:rPr lang="et-EE" b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t-EE" b="1" dirty="0">
                <a:solidFill>
                  <a:schemeClr val="accent6">
                    <a:lumMod val="75000"/>
                  </a:schemeClr>
                </a:solidFill>
              </a:rPr>
            </a:b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</a:rPr>
              <a:t>31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</a:rPr>
              <a:t>.07.2018</a:t>
            </a:r>
            <a:endParaRPr lang="et-EE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5810" y="2348880"/>
            <a:ext cx="5292079" cy="35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C</a:t>
            </a:r>
            <a:r>
              <a:rPr lang="et-EE" dirty="0" err="1" smtClean="0"/>
              <a:t>ontacts</a:t>
            </a:r>
            <a:r>
              <a:rPr lang="et-EE" dirty="0" smtClean="0"/>
              <a:t>: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2000" dirty="0" smtClean="0"/>
              <a:t>     Mrs Ly Brikkel, </a:t>
            </a:r>
            <a:r>
              <a:rPr lang="et-EE" sz="2000" dirty="0" err="1" smtClean="0"/>
              <a:t>project</a:t>
            </a:r>
            <a:r>
              <a:rPr lang="et-EE" sz="2000" dirty="0" smtClean="0"/>
              <a:t> </a:t>
            </a:r>
            <a:r>
              <a:rPr lang="et-EE" sz="2000" dirty="0" err="1" smtClean="0"/>
              <a:t>manager</a:t>
            </a:r>
            <a:r>
              <a:rPr lang="et-EE" sz="2000" dirty="0" smtClean="0"/>
              <a:t> </a:t>
            </a:r>
          </a:p>
          <a:p>
            <a:pPr marL="0" indent="0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   </a:t>
            </a:r>
            <a:r>
              <a:rPr lang="et-EE" sz="2000" dirty="0" smtClean="0">
                <a:hlinkClick r:id="rId2"/>
              </a:rPr>
              <a:t>Lii.Brikkel@mail.ee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/>
              <a:t>                            </a:t>
            </a:r>
            <a:r>
              <a:rPr lang="et-EE" sz="2000" dirty="0" err="1" smtClean="0"/>
              <a:t>mob</a:t>
            </a:r>
            <a:r>
              <a:rPr lang="et-EE" sz="2000" dirty="0" smtClean="0"/>
              <a:t>:   +372 5646 4679</a:t>
            </a:r>
          </a:p>
          <a:p>
            <a:pPr marL="0" indent="0">
              <a:buNone/>
            </a:pPr>
            <a:endParaRPr lang="et-EE" sz="2000" dirty="0"/>
          </a:p>
          <a:p>
            <a:pPr marL="0" indent="0">
              <a:buNone/>
            </a:pPr>
            <a:r>
              <a:rPr lang="et-EE" sz="2000" dirty="0" smtClean="0"/>
              <a:t>         Mrs Jane </a:t>
            </a:r>
            <a:r>
              <a:rPr lang="et-EE" sz="2000" dirty="0" err="1" smtClean="0"/>
              <a:t>Rumask</a:t>
            </a:r>
            <a:r>
              <a:rPr lang="et-EE" sz="2000" dirty="0" smtClean="0"/>
              <a:t>, mentor</a:t>
            </a:r>
          </a:p>
          <a:p>
            <a:pPr marL="0" indent="0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   </a:t>
            </a:r>
            <a:r>
              <a:rPr lang="et-EE" sz="2000" dirty="0" smtClean="0">
                <a:hlinkClick r:id="rId3"/>
              </a:rPr>
              <a:t>janerumask@gmail.com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/>
              <a:t>                             </a:t>
            </a:r>
            <a:r>
              <a:rPr lang="et-EE" sz="2000" dirty="0" err="1" smtClean="0"/>
              <a:t>mob</a:t>
            </a:r>
            <a:r>
              <a:rPr lang="et-EE" sz="2000" dirty="0" smtClean="0"/>
              <a:t>:  + 372 5657 1995</a:t>
            </a:r>
          </a:p>
          <a:p>
            <a:pPr marL="0" indent="0">
              <a:buNone/>
            </a:pPr>
            <a:endParaRPr lang="et-EE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4293096"/>
            <a:ext cx="217701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06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/>
            <a:r>
              <a:rPr lang="et-EE" b="1" dirty="0" err="1" smtClean="0">
                <a:solidFill>
                  <a:schemeClr val="accent6">
                    <a:lumMod val="75000"/>
                  </a:schemeClr>
                </a:solidFill>
              </a:rPr>
              <a:t>Who</a:t>
            </a:r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0960" cy="5256584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t-EE" sz="2000" dirty="0" smtClean="0"/>
              <a:t>                          </a:t>
            </a:r>
            <a:r>
              <a:rPr lang="et-EE" sz="2000" dirty="0" err="1" smtClean="0"/>
              <a:t>Lithuania</a:t>
            </a:r>
            <a:r>
              <a:rPr lang="et-EE" sz="2000" dirty="0" smtClean="0"/>
              <a:t>, NGO </a:t>
            </a:r>
            <a:r>
              <a:rPr lang="et-EE" sz="2000" dirty="0" err="1" smtClean="0"/>
              <a:t>Actio</a:t>
            </a:r>
            <a:r>
              <a:rPr lang="et-EE" sz="2000" dirty="0" smtClean="0"/>
              <a:t> </a:t>
            </a:r>
            <a:r>
              <a:rPr lang="et-EE" sz="2000" dirty="0" err="1" smtClean="0"/>
              <a:t>Catholica</a:t>
            </a:r>
            <a:r>
              <a:rPr lang="et-EE" sz="2000" dirty="0" smtClean="0"/>
              <a:t> Patria       </a:t>
            </a:r>
            <a:endParaRPr lang="et-EE" sz="2000" dirty="0"/>
          </a:p>
          <a:p>
            <a:pPr marL="0" indent="0">
              <a:buNone/>
            </a:pPr>
            <a:r>
              <a:rPr lang="et-EE" sz="2000" dirty="0" smtClean="0"/>
              <a:t>                   </a:t>
            </a:r>
          </a:p>
          <a:p>
            <a:pPr marL="0" indent="0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</a:t>
            </a:r>
            <a:r>
              <a:rPr lang="et-EE" sz="2000" dirty="0" smtClean="0"/>
              <a:t>                                      </a:t>
            </a:r>
            <a:endParaRPr lang="et-EE" sz="2000" dirty="0" smtClean="0"/>
          </a:p>
          <a:p>
            <a:pPr marL="0" indent="0">
              <a:buNone/>
            </a:pPr>
            <a:r>
              <a:rPr lang="et-EE" sz="2000" dirty="0" smtClean="0"/>
              <a:t>                          Spain, </a:t>
            </a:r>
            <a:r>
              <a:rPr lang="et-EE" sz="2000" dirty="0" err="1" smtClean="0"/>
              <a:t>Coordinadora</a:t>
            </a:r>
            <a:r>
              <a:rPr lang="et-EE" sz="2000" dirty="0" smtClean="0"/>
              <a:t> </a:t>
            </a:r>
            <a:r>
              <a:rPr lang="et-EE" sz="2000" dirty="0" err="1" smtClean="0"/>
              <a:t>Infantil</a:t>
            </a:r>
            <a:r>
              <a:rPr lang="et-EE" sz="2000" dirty="0" smtClean="0"/>
              <a:t> y </a:t>
            </a:r>
            <a:r>
              <a:rPr lang="et-EE" sz="2000" dirty="0" err="1" smtClean="0"/>
              <a:t>Juvenil</a:t>
            </a:r>
            <a:r>
              <a:rPr lang="et-EE" sz="2000" dirty="0" smtClean="0"/>
              <a:t> de </a:t>
            </a:r>
            <a:r>
              <a:rPr lang="et-EE" sz="2000" dirty="0" err="1" smtClean="0"/>
              <a:t>Tiempo</a:t>
            </a:r>
            <a:r>
              <a:rPr lang="et-EE" sz="2000" dirty="0" smtClean="0"/>
              <a:t> </a:t>
            </a:r>
            <a:r>
              <a:rPr lang="et-EE" sz="2000" dirty="0" err="1" smtClean="0"/>
              <a:t>Libre</a:t>
            </a:r>
            <a:r>
              <a:rPr lang="et-EE" sz="2000" dirty="0" smtClean="0"/>
              <a:t> de </a:t>
            </a:r>
          </a:p>
          <a:p>
            <a:pPr marL="0" indent="0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           </a:t>
            </a:r>
            <a:r>
              <a:rPr lang="et-EE" sz="2000" dirty="0" err="1" smtClean="0"/>
              <a:t>Vallecas</a:t>
            </a:r>
            <a:endParaRPr lang="et-EE" sz="2000" dirty="0" smtClean="0"/>
          </a:p>
          <a:p>
            <a:pPr eaLnBrk="1" hangingPunct="1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</a:t>
            </a:r>
            <a:endParaRPr lang="et-EE" sz="2000" dirty="0" smtClean="0"/>
          </a:p>
          <a:p>
            <a:pPr eaLnBrk="1" hangingPunct="1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</a:t>
            </a:r>
            <a:r>
              <a:rPr lang="et-EE" sz="2000" dirty="0" err="1" smtClean="0"/>
              <a:t>Latvia</a:t>
            </a:r>
            <a:r>
              <a:rPr lang="et-EE" sz="2000" dirty="0"/>
              <a:t>, </a:t>
            </a:r>
            <a:r>
              <a:rPr lang="et-EE" sz="2000" dirty="0" err="1"/>
              <a:t>Jaunatne</a:t>
            </a:r>
            <a:r>
              <a:rPr lang="et-EE" sz="2000" dirty="0"/>
              <a:t> </a:t>
            </a:r>
            <a:r>
              <a:rPr lang="et-EE" sz="2000" dirty="0" err="1"/>
              <a:t>par</a:t>
            </a:r>
            <a:endParaRPr lang="et-EE" sz="2000" dirty="0" smtClean="0"/>
          </a:p>
          <a:p>
            <a:pPr eaLnBrk="1" hangingPunct="1">
              <a:buNone/>
            </a:pPr>
            <a:r>
              <a:rPr lang="et-EE" sz="2000" dirty="0" smtClean="0"/>
              <a:t>                   </a:t>
            </a:r>
          </a:p>
          <a:p>
            <a:pPr eaLnBrk="1" hangingPunct="1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</a:t>
            </a:r>
            <a:r>
              <a:rPr lang="et-EE" sz="2000" dirty="0" smtClean="0"/>
              <a:t> </a:t>
            </a:r>
            <a:r>
              <a:rPr lang="et-EE" sz="2000" dirty="0" err="1" smtClean="0"/>
              <a:t>Italy</a:t>
            </a:r>
            <a:r>
              <a:rPr lang="et-EE" sz="2000" dirty="0" smtClean="0"/>
              <a:t>, </a:t>
            </a:r>
            <a:r>
              <a:rPr lang="it-IT" sz="2000" dirty="0"/>
              <a:t>Associazione di volontariato P.E.CO. Progetti </a:t>
            </a:r>
            <a:endParaRPr lang="et-EE" sz="2000" dirty="0" smtClean="0"/>
          </a:p>
          <a:p>
            <a:pPr eaLnBrk="1" hangingPunct="1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 </a:t>
            </a:r>
            <a:r>
              <a:rPr lang="et-EE" sz="2000" dirty="0" smtClean="0"/>
              <a:t>         </a:t>
            </a:r>
            <a:r>
              <a:rPr lang="it-IT" sz="2000" dirty="0" smtClean="0"/>
              <a:t>Europei </a:t>
            </a:r>
            <a:r>
              <a:rPr lang="it-IT" sz="2000" dirty="0"/>
              <a:t>di Cooperazione</a:t>
            </a:r>
            <a:endParaRPr lang="et-EE" sz="2000" dirty="0" smtClean="0"/>
          </a:p>
          <a:p>
            <a:pPr eaLnBrk="1" hangingPunct="1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</a:t>
            </a:r>
          </a:p>
          <a:p>
            <a:pPr eaLnBrk="1" hangingPunct="1">
              <a:buNone/>
            </a:pPr>
            <a:r>
              <a:rPr lang="et-EE" sz="2000" dirty="0"/>
              <a:t> </a:t>
            </a:r>
            <a:r>
              <a:rPr lang="et-EE" sz="2000" dirty="0" smtClean="0"/>
              <a:t>                        </a:t>
            </a:r>
            <a:r>
              <a:rPr lang="et-EE" sz="2000" dirty="0" err="1" smtClean="0"/>
              <a:t>Italy</a:t>
            </a:r>
            <a:r>
              <a:rPr lang="et-EE" sz="2000" dirty="0" smtClean="0"/>
              <a:t>, </a:t>
            </a:r>
            <a:r>
              <a:rPr lang="et-EE" sz="2000" dirty="0" err="1" smtClean="0"/>
              <a:t>Associazione</a:t>
            </a:r>
            <a:r>
              <a:rPr lang="et-EE" sz="2000" dirty="0" smtClean="0"/>
              <a:t> </a:t>
            </a:r>
            <a:r>
              <a:rPr lang="et-EE" sz="2000" dirty="0" err="1" smtClean="0"/>
              <a:t>Culturale</a:t>
            </a:r>
            <a:r>
              <a:rPr lang="et-EE" sz="2000" dirty="0" smtClean="0"/>
              <a:t> LINK </a:t>
            </a:r>
          </a:p>
          <a:p>
            <a:pPr eaLnBrk="1" hangingPunct="1">
              <a:buNone/>
            </a:pPr>
            <a:endParaRPr lang="et-EE" sz="2000" dirty="0"/>
          </a:p>
          <a:p>
            <a:pPr eaLnBrk="1" hangingPunct="1">
              <a:buNone/>
            </a:pPr>
            <a:r>
              <a:rPr lang="et-EE" sz="2000" dirty="0" smtClean="0"/>
              <a:t>                         Estonia</a:t>
            </a:r>
            <a:r>
              <a:rPr lang="et-EE" sz="2000" dirty="0" smtClean="0"/>
              <a:t>, NGO Öökull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85" y="5978494"/>
            <a:ext cx="1362831" cy="786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03723" y="3185940"/>
            <a:ext cx="1351393" cy="6756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065" y="4163263"/>
            <a:ext cx="1371321" cy="701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28506" y="1956585"/>
            <a:ext cx="1315390" cy="8769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638" y="885567"/>
            <a:ext cx="1347806" cy="808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2285" y="5121800"/>
            <a:ext cx="1371719" cy="7011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30</a:t>
            </a:r>
            <a:r>
              <a:rPr lang="et-EE" dirty="0" smtClean="0"/>
              <a:t>.6.2018 </a:t>
            </a:r>
            <a:r>
              <a:rPr lang="et-EE" dirty="0" err="1" smtClean="0"/>
              <a:t>Arrival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plane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Riga</a:t>
            </a:r>
            <a:r>
              <a:rPr lang="et-EE" dirty="0" smtClean="0"/>
              <a:t> (</a:t>
            </a:r>
            <a:r>
              <a:rPr lang="et-EE" dirty="0" err="1" smtClean="0"/>
              <a:t>Latvija</a:t>
            </a:r>
            <a:r>
              <a:rPr lang="et-EE" dirty="0" smtClean="0"/>
              <a:t>)  </a:t>
            </a:r>
            <a:r>
              <a:rPr lang="et-EE" dirty="0" err="1" smtClean="0"/>
              <a:t>or</a:t>
            </a:r>
            <a:r>
              <a:rPr lang="et-EE" dirty="0" smtClean="0"/>
              <a:t> Tallinn (Estonia) </a:t>
            </a:r>
            <a:r>
              <a:rPr lang="et-EE" dirty="0" err="1" smtClean="0"/>
              <a:t>Airport</a:t>
            </a:r>
            <a:endParaRPr lang="et-EE" dirty="0" smtClean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bus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</a:p>
          <a:p>
            <a:pPr marL="0" indent="0">
              <a:buNone/>
            </a:pPr>
            <a:r>
              <a:rPr lang="et-EE" dirty="0" smtClean="0"/>
              <a:t>Pärnu</a:t>
            </a:r>
            <a:r>
              <a:rPr lang="et-EE" dirty="0" smtClean="0"/>
              <a:t> </a:t>
            </a:r>
            <a:r>
              <a:rPr lang="et-EE" dirty="0" err="1" smtClean="0"/>
              <a:t>Bus</a:t>
            </a:r>
            <a:r>
              <a:rPr lang="et-EE" dirty="0" smtClean="0"/>
              <a:t> </a:t>
            </a:r>
            <a:r>
              <a:rPr lang="et-EE" dirty="0" err="1" smtClean="0"/>
              <a:t>Station</a:t>
            </a:r>
            <a:endParaRPr lang="et-E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10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99" y="1355499"/>
            <a:ext cx="2709069" cy="193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20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600" b="1" dirty="0" smtClean="0"/>
              <a:t>01</a:t>
            </a:r>
            <a:r>
              <a:rPr lang="et-EE" sz="3600" b="1" dirty="0" smtClean="0"/>
              <a:t>.07.2018 </a:t>
            </a:r>
            <a:r>
              <a:rPr lang="et-EE" sz="3600" b="1" dirty="0" smtClean="0"/>
              <a:t>On-arriving training</a:t>
            </a:r>
            <a:endParaRPr lang="et-EE" sz="36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15067" y="1747697"/>
            <a:ext cx="8888016" cy="5039344"/>
          </a:xfrm>
        </p:spPr>
        <p:txBody>
          <a:bodyPr/>
          <a:lstStyle/>
          <a:p>
            <a:pPr marL="0" indent="0">
              <a:buNone/>
            </a:pPr>
            <a:r>
              <a:rPr lang="et-EE" sz="900" dirty="0" smtClean="0"/>
              <a:t>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Get </a:t>
            </a:r>
            <a:r>
              <a:rPr lang="en-GB" sz="1600" dirty="0"/>
              <a:t>know each other “Who I am?” 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 </a:t>
            </a:r>
            <a:r>
              <a:rPr lang="en-GB" sz="1600" dirty="0" smtClean="0"/>
              <a:t>My </a:t>
            </a:r>
            <a:r>
              <a:rPr lang="en-GB" sz="1600" dirty="0"/>
              <a:t>expectations and fears – collage, adventure methods 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 </a:t>
            </a:r>
            <a:r>
              <a:rPr lang="en-GB" sz="1600" dirty="0" smtClean="0"/>
              <a:t>My </a:t>
            </a:r>
            <a:r>
              <a:rPr lang="en-GB" sz="1600" dirty="0"/>
              <a:t>weakness and my intensity 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 </a:t>
            </a:r>
            <a:r>
              <a:rPr lang="et-EE" sz="1600" dirty="0" smtClean="0"/>
              <a:t>Intercultural learning and </a:t>
            </a:r>
            <a:r>
              <a:rPr lang="et-EE" sz="1600" dirty="0" err="1" smtClean="0"/>
              <a:t>creative</a:t>
            </a:r>
            <a:r>
              <a:rPr lang="et-EE" sz="1600" dirty="0" smtClean="0"/>
              <a:t> </a:t>
            </a:r>
            <a:r>
              <a:rPr lang="et-EE" sz="1600" dirty="0" err="1" smtClean="0"/>
              <a:t>experience</a:t>
            </a:r>
            <a:endParaRPr lang="et-E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/>
              <a:t>Introduction of the organisation (</a:t>
            </a:r>
            <a:r>
              <a:rPr lang="en-GB" sz="1600" dirty="0" err="1"/>
              <a:t>Öökull</a:t>
            </a:r>
            <a:r>
              <a:rPr lang="en-GB" sz="1600" dirty="0"/>
              <a:t>), the project and </a:t>
            </a:r>
            <a:r>
              <a:rPr lang="et-EE" sz="1600" dirty="0" err="1" smtClean="0"/>
              <a:t>team</a:t>
            </a:r>
            <a:endParaRPr lang="et-E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Introduction </a:t>
            </a:r>
            <a:r>
              <a:rPr lang="en-GB" sz="1600" dirty="0"/>
              <a:t>of Youth in Action </a:t>
            </a:r>
            <a:r>
              <a:rPr lang="en-GB" sz="1600" dirty="0" err="1" smtClean="0"/>
              <a:t>programm</a:t>
            </a:r>
            <a:r>
              <a:rPr lang="en-GB" sz="1600" dirty="0" smtClean="0"/>
              <a:t> </a:t>
            </a:r>
            <a:endParaRPr lang="et-E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t-EE" sz="1600" dirty="0" err="1" smtClean="0"/>
              <a:t>Overview</a:t>
            </a:r>
            <a:r>
              <a:rPr lang="et-EE" sz="1600" dirty="0" smtClean="0"/>
              <a:t> of </a:t>
            </a:r>
            <a:r>
              <a:rPr lang="et-EE" sz="1600" dirty="0" err="1" smtClean="0"/>
              <a:t>the</a:t>
            </a:r>
            <a:r>
              <a:rPr lang="et-EE" sz="1600" dirty="0" smtClean="0"/>
              <a:t> p</a:t>
            </a:r>
            <a:r>
              <a:rPr lang="en-GB" sz="1600" dirty="0" err="1" smtClean="0"/>
              <a:t>roject</a:t>
            </a:r>
            <a:endParaRPr lang="et-E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t-EE" sz="1600" dirty="0"/>
              <a:t>T</a:t>
            </a:r>
            <a:r>
              <a:rPr lang="en-GB" sz="1600" dirty="0" smtClean="0"/>
              <a:t>asks </a:t>
            </a:r>
            <a:r>
              <a:rPr lang="en-GB" sz="1600" dirty="0"/>
              <a:t>and </a:t>
            </a:r>
            <a:r>
              <a:rPr lang="en-GB" sz="1600" dirty="0" smtClean="0"/>
              <a:t>responsibilities </a:t>
            </a:r>
            <a:r>
              <a:rPr lang="et-EE" sz="1600" dirty="0" smtClean="0"/>
              <a:t>of </a:t>
            </a:r>
            <a:r>
              <a:rPr lang="et-EE" sz="1600" dirty="0" err="1" smtClean="0"/>
              <a:t>the</a:t>
            </a:r>
            <a:r>
              <a:rPr lang="et-EE" sz="1600" dirty="0" smtClean="0"/>
              <a:t> </a:t>
            </a:r>
            <a:r>
              <a:rPr lang="et-EE" sz="1600" dirty="0" err="1" smtClean="0"/>
              <a:t>volunteers</a:t>
            </a:r>
            <a:r>
              <a:rPr lang="et-EE" sz="1600" dirty="0" smtClean="0"/>
              <a:t>. </a:t>
            </a:r>
            <a:r>
              <a:rPr lang="et-EE" sz="1600" dirty="0" err="1" smtClean="0"/>
              <a:t>Challenges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What </a:t>
            </a:r>
            <a:r>
              <a:rPr lang="en-GB" sz="1600" dirty="0"/>
              <a:t>is </a:t>
            </a:r>
            <a:r>
              <a:rPr lang="en-GB" sz="1600" dirty="0" err="1"/>
              <a:t>Youthpass</a:t>
            </a:r>
            <a:r>
              <a:rPr lang="en-GB" sz="1600" dirty="0"/>
              <a:t> and how to deal it?</a:t>
            </a:r>
            <a:r>
              <a:rPr lang="et-EE" sz="1600" dirty="0"/>
              <a:t> </a:t>
            </a:r>
            <a:endParaRPr lang="et-EE" sz="1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t-EE" sz="1600" dirty="0" err="1" smtClean="0"/>
              <a:t>Learning</a:t>
            </a:r>
            <a:r>
              <a:rPr lang="et-EE" sz="1600" dirty="0" smtClean="0"/>
              <a:t> </a:t>
            </a:r>
            <a:r>
              <a:rPr lang="et-EE" sz="1600" dirty="0" err="1"/>
              <a:t>goals</a:t>
            </a:r>
            <a:r>
              <a:rPr lang="et-EE" sz="1600" dirty="0"/>
              <a:t> in </a:t>
            </a:r>
            <a:r>
              <a:rPr lang="et-EE" sz="1600" dirty="0" err="1" smtClean="0"/>
              <a:t>the</a:t>
            </a:r>
            <a:r>
              <a:rPr lang="et-EE" sz="1600" dirty="0" smtClean="0"/>
              <a:t> EVS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t-EE" sz="1600" dirty="0" err="1" smtClean="0"/>
              <a:t>Intoduce</a:t>
            </a:r>
            <a:r>
              <a:rPr lang="et-EE" sz="1600" dirty="0" smtClean="0"/>
              <a:t> </a:t>
            </a:r>
            <a:r>
              <a:rPr lang="et-EE" sz="1600" dirty="0" err="1"/>
              <a:t>the</a:t>
            </a:r>
            <a:r>
              <a:rPr lang="et-EE" sz="1600" dirty="0"/>
              <a:t> </a:t>
            </a:r>
            <a:r>
              <a:rPr lang="et-EE" sz="1600" dirty="0" err="1"/>
              <a:t>Captain</a:t>
            </a:r>
            <a:r>
              <a:rPr lang="et-EE" sz="1600" dirty="0"/>
              <a:t> </a:t>
            </a:r>
            <a:r>
              <a:rPr lang="et-EE" sz="1600" dirty="0" err="1"/>
              <a:t>Diary</a:t>
            </a:r>
            <a:endParaRPr lang="et-EE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600" dirty="0" smtClean="0"/>
              <a:t>C</a:t>
            </a:r>
            <a:r>
              <a:rPr lang="et-EE" sz="1600" dirty="0" smtClean="0"/>
              <a:t>u</a:t>
            </a:r>
            <a:r>
              <a:rPr lang="en-GB" sz="1600" dirty="0" smtClean="0"/>
              <a:t>l</a:t>
            </a:r>
            <a:r>
              <a:rPr lang="et-EE" sz="1600" dirty="0" smtClean="0"/>
              <a:t>t</a:t>
            </a:r>
            <a:r>
              <a:rPr lang="en-GB" sz="1600" dirty="0" err="1" smtClean="0"/>
              <a:t>ural</a:t>
            </a:r>
            <a:r>
              <a:rPr lang="en-GB" sz="1600" dirty="0" smtClean="0"/>
              <a:t> </a:t>
            </a:r>
            <a:r>
              <a:rPr lang="en-GB" sz="1600" dirty="0"/>
              <a:t>evening </a:t>
            </a:r>
            <a:endParaRPr lang="et-EE" sz="1600" dirty="0"/>
          </a:p>
          <a:p>
            <a:pPr marL="0" indent="0">
              <a:buNone/>
            </a:pPr>
            <a:r>
              <a:rPr lang="en-GB" sz="1400" dirty="0"/>
              <a:t>          </a:t>
            </a:r>
            <a:endParaRPr lang="et-EE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283" y="1469909"/>
            <a:ext cx="2458616" cy="122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3423" y="5013176"/>
            <a:ext cx="2459820" cy="14727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3423" y="3450500"/>
            <a:ext cx="2482269" cy="13983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911" y="5047239"/>
            <a:ext cx="2952328" cy="1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59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et-EE" dirty="0" smtClean="0"/>
              <a:t>2.-7.07.2018 </a:t>
            </a:r>
            <a:r>
              <a:rPr lang="et-EE" dirty="0" err="1" smtClean="0"/>
              <a:t>Ecofarming</a:t>
            </a:r>
            <a:r>
              <a:rPr lang="et-EE" dirty="0" smtClean="0"/>
              <a:t> in Pärnu </a:t>
            </a:r>
            <a:r>
              <a:rPr lang="et-EE" dirty="0" err="1" smtClean="0"/>
              <a:t>county</a:t>
            </a:r>
            <a:r>
              <a:rPr lang="et-EE" dirty="0" smtClean="0"/>
              <a:t>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248472"/>
          </a:xfrm>
        </p:spPr>
        <p:txBody>
          <a:bodyPr/>
          <a:lstStyle/>
          <a:p>
            <a:r>
              <a:rPr lang="et-EE" sz="2400" dirty="0" err="1" smtClean="0"/>
              <a:t>It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rural</a:t>
            </a:r>
            <a:r>
              <a:rPr lang="et-EE" sz="2400" dirty="0" smtClean="0"/>
              <a:t> </a:t>
            </a:r>
            <a:r>
              <a:rPr lang="et-EE" sz="2400" dirty="0" err="1" smtClean="0"/>
              <a:t>place</a:t>
            </a:r>
            <a:r>
              <a:rPr lang="et-EE" sz="2400" dirty="0" smtClean="0"/>
              <a:t> in Pärnu </a:t>
            </a:r>
            <a:r>
              <a:rPr lang="et-EE" sz="2400" dirty="0" err="1" smtClean="0"/>
              <a:t>County</a:t>
            </a:r>
            <a:r>
              <a:rPr lang="et-EE" sz="2400" dirty="0" smtClean="0"/>
              <a:t> 17 km </a:t>
            </a:r>
            <a:r>
              <a:rPr lang="et-EE" sz="2400" dirty="0" err="1" smtClean="0"/>
              <a:t>from</a:t>
            </a:r>
            <a:r>
              <a:rPr lang="et-EE" sz="2400" dirty="0" smtClean="0"/>
              <a:t> </a:t>
            </a:r>
            <a:r>
              <a:rPr lang="et-EE" sz="2400" dirty="0" err="1" smtClean="0"/>
              <a:t>town</a:t>
            </a:r>
            <a:r>
              <a:rPr lang="et-EE" sz="2400" dirty="0" smtClean="0"/>
              <a:t>. </a:t>
            </a:r>
            <a:r>
              <a:rPr lang="et-EE" sz="2400" dirty="0" err="1" smtClean="0"/>
              <a:t>Calm</a:t>
            </a:r>
            <a:r>
              <a:rPr lang="et-EE" sz="2400" dirty="0" smtClean="0"/>
              <a:t> and </a:t>
            </a:r>
            <a:r>
              <a:rPr lang="et-EE" sz="2400" dirty="0" err="1" smtClean="0"/>
              <a:t>mysterical</a:t>
            </a:r>
            <a:r>
              <a:rPr lang="et-EE" sz="2400" dirty="0" smtClean="0"/>
              <a:t> </a:t>
            </a:r>
            <a:r>
              <a:rPr lang="et-EE" sz="2400" dirty="0" err="1" smtClean="0"/>
              <a:t>place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err="1" smtClean="0"/>
              <a:t>stay</a:t>
            </a:r>
            <a:r>
              <a:rPr lang="et-EE" sz="2400" dirty="0"/>
              <a:t> </a:t>
            </a:r>
            <a:r>
              <a:rPr lang="et-EE" sz="2400" dirty="0" err="1" smtClean="0"/>
              <a:t>without</a:t>
            </a:r>
            <a:r>
              <a:rPr lang="et-EE" sz="2400" dirty="0" smtClean="0"/>
              <a:t> internet and </a:t>
            </a:r>
            <a:r>
              <a:rPr lang="et-EE" sz="2400" dirty="0" err="1" smtClean="0"/>
              <a:t>electricity</a:t>
            </a:r>
            <a:r>
              <a:rPr lang="et-EE" sz="2400" dirty="0" smtClean="0"/>
              <a:t>.</a:t>
            </a:r>
          </a:p>
          <a:p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tasks</a:t>
            </a:r>
            <a:r>
              <a:rPr lang="et-EE" sz="2400" dirty="0" smtClean="0"/>
              <a:t> of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volunteers</a:t>
            </a:r>
            <a:r>
              <a:rPr lang="et-EE" sz="24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/>
              <a:t>Learning</a:t>
            </a:r>
            <a:r>
              <a:rPr lang="et-EE" sz="2400" dirty="0" smtClean="0"/>
              <a:t> </a:t>
            </a:r>
            <a:r>
              <a:rPr lang="et-EE" sz="2400" dirty="0" err="1" smtClean="0"/>
              <a:t>simple</a:t>
            </a:r>
            <a:r>
              <a:rPr lang="et-EE" sz="2400" dirty="0" smtClean="0"/>
              <a:t> </a:t>
            </a:r>
            <a:r>
              <a:rPr lang="et-EE" sz="2400" dirty="0" err="1" smtClean="0"/>
              <a:t>building</a:t>
            </a:r>
            <a:r>
              <a:rPr lang="et-EE" sz="2400" dirty="0" smtClean="0"/>
              <a:t> </a:t>
            </a:r>
            <a:r>
              <a:rPr lang="et-EE" sz="2400" dirty="0" err="1" smtClean="0"/>
              <a:t>skills</a:t>
            </a:r>
            <a:endParaRPr lang="et-E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/>
              <a:t>Learning</a:t>
            </a:r>
            <a:r>
              <a:rPr lang="et-EE" sz="2400" dirty="0" smtClean="0"/>
              <a:t> </a:t>
            </a:r>
            <a:r>
              <a:rPr lang="et-EE" sz="2400" dirty="0" err="1" smtClean="0"/>
              <a:t>gardening</a:t>
            </a:r>
            <a:r>
              <a:rPr lang="et-EE" sz="2400" dirty="0" smtClean="0"/>
              <a:t> </a:t>
            </a:r>
            <a:r>
              <a:rPr lang="et-EE" sz="2400" dirty="0" err="1" smtClean="0"/>
              <a:t>skills</a:t>
            </a:r>
            <a:endParaRPr lang="et-EE" sz="2400" dirty="0" smtClean="0"/>
          </a:p>
          <a:p>
            <a:pPr marL="0" indent="0">
              <a:buNone/>
            </a:pPr>
            <a:r>
              <a:rPr lang="et-EE" sz="2400" dirty="0" smtClean="0"/>
              <a:t>NB! A </a:t>
            </a:r>
            <a:r>
              <a:rPr lang="et-EE" sz="2400" dirty="0" err="1" smtClean="0"/>
              <a:t>lot</a:t>
            </a:r>
            <a:r>
              <a:rPr lang="et-EE" sz="2400" dirty="0" smtClean="0"/>
              <a:t> of </a:t>
            </a:r>
            <a:r>
              <a:rPr lang="et-EE" sz="2400" dirty="0" err="1" smtClean="0"/>
              <a:t>possibilities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design</a:t>
            </a:r>
            <a:r>
              <a:rPr lang="et-EE" sz="2400" dirty="0" smtClean="0"/>
              <a:t> and </a:t>
            </a:r>
            <a:r>
              <a:rPr lang="et-EE" sz="2400" dirty="0" err="1" smtClean="0"/>
              <a:t>practise</a:t>
            </a:r>
            <a:r>
              <a:rPr lang="et-EE" sz="2400" dirty="0" smtClean="0"/>
              <a:t> </a:t>
            </a:r>
            <a:r>
              <a:rPr lang="et-EE" sz="2400" dirty="0" err="1" smtClean="0"/>
              <a:t>own</a:t>
            </a:r>
            <a:r>
              <a:rPr lang="et-EE" sz="2400" dirty="0" smtClean="0"/>
              <a:t> </a:t>
            </a:r>
            <a:r>
              <a:rPr lang="et-EE" sz="2400" dirty="0" err="1" smtClean="0"/>
              <a:t>ideas</a:t>
            </a:r>
            <a:r>
              <a:rPr lang="et-EE" sz="2400" dirty="0" smtClean="0"/>
              <a:t> in </a:t>
            </a:r>
            <a:r>
              <a:rPr lang="et-EE" sz="2400" dirty="0" err="1" smtClean="0"/>
              <a:t>farming</a:t>
            </a:r>
            <a:r>
              <a:rPr lang="et-EE" sz="2400" dirty="0" smtClean="0">
                <a:sym typeface="Wingdings" panose="05000000000000000000" pitchFamily="2" charset="2"/>
              </a:rPr>
              <a:t></a:t>
            </a:r>
            <a:endParaRPr lang="et-EE" sz="2400" dirty="0" smtClean="0"/>
          </a:p>
          <a:p>
            <a:endParaRPr lang="et-EE" dirty="0"/>
          </a:p>
          <a:p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96858"/>
            <a:ext cx="2069015" cy="116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2770" y="5497594"/>
            <a:ext cx="2048192" cy="11542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083" y="5513837"/>
            <a:ext cx="1495676" cy="11217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6017" y="5011449"/>
            <a:ext cx="1162367" cy="155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4000" b="1" dirty="0" smtClean="0">
                <a:solidFill>
                  <a:schemeClr val="tx1"/>
                </a:solidFill>
              </a:rPr>
              <a:t>9.-13.07.2018 </a:t>
            </a:r>
            <a:r>
              <a:rPr lang="et-EE" sz="4000" b="1" dirty="0" err="1" smtClean="0">
                <a:solidFill>
                  <a:schemeClr val="tx1"/>
                </a:solidFill>
              </a:rPr>
              <a:t>Phonix´s</a:t>
            </a:r>
            <a:r>
              <a:rPr lang="et-EE" sz="4000" b="1" dirty="0" smtClean="0">
                <a:solidFill>
                  <a:schemeClr val="tx1"/>
                </a:solidFill>
              </a:rPr>
              <a:t> </a:t>
            </a:r>
            <a:r>
              <a:rPr lang="et-EE" sz="4000" b="1" dirty="0" err="1" smtClean="0">
                <a:solidFill>
                  <a:schemeClr val="tx1"/>
                </a:solidFill>
              </a:rPr>
              <a:t>trekking</a:t>
            </a:r>
            <a:endParaRPr lang="et-EE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80520"/>
          </a:xfrm>
        </p:spPr>
        <p:txBody>
          <a:bodyPr/>
          <a:lstStyle/>
          <a:p>
            <a:pPr>
              <a:buNone/>
            </a:pPr>
            <a:endParaRPr lang="et-EE" sz="2400" b="1" dirty="0" smtClean="0"/>
          </a:p>
          <a:p>
            <a:r>
              <a:rPr lang="et-EE" sz="2400" dirty="0" smtClean="0"/>
              <a:t>6-days trekking  in Southern-Estonia</a:t>
            </a:r>
          </a:p>
          <a:p>
            <a:r>
              <a:rPr lang="et-EE" sz="2400" dirty="0" err="1" smtClean="0"/>
              <a:t>During</a:t>
            </a:r>
            <a:r>
              <a:rPr lang="et-EE" sz="2400" dirty="0" smtClean="0"/>
              <a:t> </a:t>
            </a:r>
            <a:r>
              <a:rPr lang="et-EE" sz="2400" dirty="0" err="1" smtClean="0"/>
              <a:t>this</a:t>
            </a:r>
            <a:r>
              <a:rPr lang="et-EE" sz="2400" dirty="0" smtClean="0"/>
              <a:t> </a:t>
            </a:r>
            <a:r>
              <a:rPr lang="et-EE" sz="2400" dirty="0" err="1" smtClean="0"/>
              <a:t>trekking</a:t>
            </a:r>
            <a:r>
              <a:rPr lang="et-EE" sz="2400" dirty="0" smtClean="0"/>
              <a:t> </a:t>
            </a:r>
            <a:r>
              <a:rPr lang="et-EE" sz="2400" dirty="0" err="1" smtClean="0"/>
              <a:t>volunteer´s</a:t>
            </a:r>
            <a:r>
              <a:rPr lang="et-EE" sz="2400" dirty="0" smtClean="0"/>
              <a:t> </a:t>
            </a:r>
            <a:r>
              <a:rPr lang="et-EE" sz="2400" dirty="0" err="1" smtClean="0"/>
              <a:t>task</a:t>
            </a:r>
            <a:r>
              <a:rPr lang="et-EE" sz="2400" dirty="0" smtClean="0"/>
              <a:t> </a:t>
            </a:r>
            <a:r>
              <a:rPr lang="et-EE" sz="2400" dirty="0" err="1" smtClean="0"/>
              <a:t>is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be</a:t>
            </a:r>
            <a:r>
              <a:rPr lang="et-EE" sz="2400" dirty="0" smtClean="0"/>
              <a:t>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support</a:t>
            </a:r>
            <a:r>
              <a:rPr lang="et-EE" sz="2400" dirty="0" smtClean="0"/>
              <a:t> </a:t>
            </a:r>
            <a:r>
              <a:rPr lang="et-EE" sz="2400" dirty="0" err="1" smtClean="0"/>
              <a:t>person</a:t>
            </a:r>
            <a:r>
              <a:rPr lang="et-EE" sz="2400" dirty="0" smtClean="0"/>
              <a:t> </a:t>
            </a:r>
            <a:r>
              <a:rPr lang="et-EE" sz="2400" dirty="0" err="1" smtClean="0"/>
              <a:t>for</a:t>
            </a:r>
            <a:r>
              <a:rPr lang="et-EE" sz="2400" dirty="0" smtClean="0"/>
              <a:t> </a:t>
            </a:r>
            <a:r>
              <a:rPr lang="et-EE" sz="2400" dirty="0" smtClean="0"/>
              <a:t>12-16 </a:t>
            </a:r>
            <a:r>
              <a:rPr lang="et-EE" sz="2400" dirty="0" err="1" smtClean="0"/>
              <a:t>years-old</a:t>
            </a:r>
            <a:r>
              <a:rPr lang="et-EE" sz="2400" dirty="0" smtClean="0"/>
              <a:t> </a:t>
            </a:r>
            <a:r>
              <a:rPr lang="et-EE" sz="2400" dirty="0" err="1" smtClean="0"/>
              <a:t>youngsters</a:t>
            </a:r>
            <a:r>
              <a:rPr lang="et-EE" sz="2400" dirty="0" smtClean="0"/>
              <a:t> </a:t>
            </a:r>
            <a:r>
              <a:rPr lang="et-EE" sz="2400" dirty="0" err="1" smtClean="0"/>
              <a:t>with</a:t>
            </a:r>
            <a:r>
              <a:rPr lang="et-EE" sz="2400" dirty="0" smtClean="0"/>
              <a:t> </a:t>
            </a:r>
            <a:r>
              <a:rPr lang="et-EE" sz="2400" dirty="0" err="1" smtClean="0"/>
              <a:t>beheviour</a:t>
            </a:r>
            <a:r>
              <a:rPr lang="et-EE" sz="2400" dirty="0" smtClean="0"/>
              <a:t> </a:t>
            </a:r>
            <a:r>
              <a:rPr lang="et-EE" sz="2400" dirty="0" err="1" smtClean="0"/>
              <a:t>problems</a:t>
            </a:r>
            <a:r>
              <a:rPr lang="et-EE" sz="2400" dirty="0" smtClean="0"/>
              <a:t>.</a:t>
            </a:r>
          </a:p>
          <a:p>
            <a:pPr>
              <a:buNone/>
            </a:pPr>
            <a:r>
              <a:rPr lang="et-EE" sz="2400" u="sng" dirty="0" err="1" smtClean="0"/>
              <a:t>The</a:t>
            </a:r>
            <a:r>
              <a:rPr lang="et-EE" sz="2400" u="sng" dirty="0" smtClean="0"/>
              <a:t> </a:t>
            </a:r>
            <a:r>
              <a:rPr lang="et-EE" sz="2400" u="sng" dirty="0" err="1" smtClean="0"/>
              <a:t>tasks</a:t>
            </a:r>
            <a:r>
              <a:rPr lang="et-EE" sz="2400" u="sng" dirty="0" smtClean="0"/>
              <a:t> of </a:t>
            </a:r>
            <a:r>
              <a:rPr lang="et-EE" sz="2400" u="sng" dirty="0" err="1" smtClean="0"/>
              <a:t>the</a:t>
            </a:r>
            <a:r>
              <a:rPr lang="et-EE" sz="2400" u="sng" dirty="0" smtClean="0"/>
              <a:t> </a:t>
            </a:r>
            <a:r>
              <a:rPr lang="et-EE" sz="2400" u="sng" dirty="0" err="1" smtClean="0"/>
              <a:t>volunteers</a:t>
            </a:r>
            <a:r>
              <a:rPr lang="et-EE" sz="2400" u="sng" dirty="0" smtClean="0"/>
              <a:t>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/>
              <a:t>To</a:t>
            </a:r>
            <a:r>
              <a:rPr lang="et-EE" sz="2400" dirty="0" smtClean="0"/>
              <a:t> keep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youngsters</a:t>
            </a:r>
            <a:r>
              <a:rPr lang="et-EE" sz="2400" dirty="0" smtClean="0"/>
              <a:t> </a:t>
            </a:r>
            <a:r>
              <a:rPr lang="et-EE" sz="2400" dirty="0" err="1" smtClean="0"/>
              <a:t>as</a:t>
            </a:r>
            <a:r>
              <a:rPr lang="et-EE" sz="2400" dirty="0" smtClean="0"/>
              <a:t> </a:t>
            </a:r>
            <a:r>
              <a:rPr lang="et-EE" sz="2400" dirty="0" err="1" smtClean="0"/>
              <a:t>team</a:t>
            </a:r>
            <a:r>
              <a:rPr lang="et-EE" sz="2400" dirty="0" smtClean="0"/>
              <a:t> </a:t>
            </a: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organize</a:t>
            </a:r>
            <a:r>
              <a:rPr lang="et-EE" sz="2400" dirty="0" smtClean="0"/>
              <a:t> </a:t>
            </a:r>
            <a:r>
              <a:rPr lang="et-EE" sz="2400" dirty="0" err="1" smtClean="0"/>
              <a:t>cooking</a:t>
            </a:r>
            <a:r>
              <a:rPr lang="et-EE" sz="2400" dirty="0" smtClean="0"/>
              <a:t>, </a:t>
            </a:r>
            <a:r>
              <a:rPr lang="et-EE" sz="2400" dirty="0" err="1" smtClean="0"/>
              <a:t>camping</a:t>
            </a:r>
            <a:r>
              <a:rPr lang="et-EE" sz="2400" dirty="0" smtClean="0"/>
              <a:t>, </a:t>
            </a:r>
            <a:r>
              <a:rPr lang="et-EE" sz="2400" dirty="0" err="1" smtClean="0"/>
              <a:t>motivating</a:t>
            </a:r>
            <a:r>
              <a:rPr lang="et-EE" sz="2400" dirty="0" smtClean="0"/>
              <a:t> </a:t>
            </a:r>
            <a:r>
              <a:rPr lang="et-EE" sz="2400" dirty="0" err="1" smtClean="0"/>
              <a:t>themselves</a:t>
            </a:r>
            <a:endParaRPr lang="et-EE" sz="2400" dirty="0" smtClean="0"/>
          </a:p>
        </p:txBody>
      </p:sp>
      <p:pic>
        <p:nvPicPr>
          <p:cNvPr id="5122" name="Picture 2" descr="E:\DSC012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52" y="4797152"/>
            <a:ext cx="3528392" cy="198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5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r>
              <a:rPr lang="et-EE" dirty="0" smtClean="0"/>
              <a:t>25.-</a:t>
            </a:r>
            <a:r>
              <a:rPr lang="et-EE" dirty="0" smtClean="0"/>
              <a:t>30.07.2018 </a:t>
            </a:r>
            <a:r>
              <a:rPr lang="et-EE" dirty="0" err="1" smtClean="0"/>
              <a:t>Adventure</a:t>
            </a:r>
            <a:r>
              <a:rPr lang="et-EE" dirty="0" smtClean="0"/>
              <a:t> </a:t>
            </a:r>
            <a:r>
              <a:rPr lang="et-EE" dirty="0" err="1" smtClean="0"/>
              <a:t>Youth</a:t>
            </a:r>
            <a:r>
              <a:rPr lang="et-EE" dirty="0" smtClean="0"/>
              <a:t> </a:t>
            </a:r>
            <a:r>
              <a:rPr lang="et-EE" dirty="0" err="1" smtClean="0"/>
              <a:t>camp</a:t>
            </a:r>
            <a:r>
              <a:rPr lang="et-EE" dirty="0" smtClean="0"/>
              <a:t> in </a:t>
            </a:r>
            <a:r>
              <a:rPr lang="et-EE" dirty="0" err="1" smtClean="0"/>
              <a:t>Nursipalu</a:t>
            </a:r>
            <a:r>
              <a:rPr lang="et-EE" dirty="0" smtClean="0"/>
              <a:t> </a:t>
            </a:r>
            <a:r>
              <a:rPr lang="et-EE" dirty="0" err="1" smtClean="0"/>
              <a:t>military</a:t>
            </a:r>
            <a:r>
              <a:rPr lang="et-EE" dirty="0" smtClean="0"/>
              <a:t> </a:t>
            </a:r>
            <a:r>
              <a:rPr lang="et-EE" dirty="0" err="1" smtClean="0"/>
              <a:t>camp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t-EE" dirty="0" err="1" smtClean="0"/>
              <a:t>Participants</a:t>
            </a:r>
            <a:r>
              <a:rPr lang="et-EE" dirty="0" smtClean="0"/>
              <a:t> are </a:t>
            </a:r>
            <a:r>
              <a:rPr lang="et-EE" dirty="0" smtClean="0"/>
              <a:t>60 </a:t>
            </a:r>
            <a:r>
              <a:rPr lang="et-EE" dirty="0" err="1" smtClean="0"/>
              <a:t>youngsters</a:t>
            </a:r>
            <a:r>
              <a:rPr lang="et-EE" dirty="0" smtClean="0"/>
              <a:t> in </a:t>
            </a:r>
            <a:r>
              <a:rPr lang="et-EE" dirty="0" err="1" smtClean="0"/>
              <a:t>age</a:t>
            </a:r>
            <a:r>
              <a:rPr lang="et-EE" dirty="0" smtClean="0"/>
              <a:t> 8-14</a:t>
            </a:r>
            <a:endParaRPr lang="et-EE" dirty="0" smtClean="0"/>
          </a:p>
          <a:p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tasks</a:t>
            </a:r>
            <a:r>
              <a:rPr lang="et-EE" dirty="0" smtClean="0"/>
              <a:t> of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volunteers</a:t>
            </a:r>
            <a:r>
              <a:rPr lang="et-EE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organize</a:t>
            </a:r>
            <a:r>
              <a:rPr lang="et-EE" sz="2400" dirty="0" smtClean="0"/>
              <a:t> </a:t>
            </a:r>
            <a:r>
              <a:rPr lang="et-EE" sz="2400" dirty="0" err="1" smtClean="0"/>
              <a:t>free</a:t>
            </a:r>
            <a:r>
              <a:rPr lang="et-EE" sz="2400" dirty="0" smtClean="0"/>
              <a:t> </a:t>
            </a:r>
            <a:r>
              <a:rPr lang="et-EE" sz="2400" dirty="0" err="1" smtClean="0"/>
              <a:t>time</a:t>
            </a:r>
            <a:r>
              <a:rPr lang="et-EE" sz="2400" dirty="0" smtClean="0"/>
              <a:t> </a:t>
            </a:r>
            <a:r>
              <a:rPr lang="et-EE" sz="2400" dirty="0" err="1" smtClean="0"/>
              <a:t>activities</a:t>
            </a:r>
            <a:r>
              <a:rPr lang="et-EE" sz="2400" dirty="0" smtClean="0"/>
              <a:t> and </a:t>
            </a:r>
            <a:r>
              <a:rPr lang="et-EE" sz="2400" dirty="0" err="1" smtClean="0"/>
              <a:t>competitions</a:t>
            </a:r>
            <a:endParaRPr lang="et-E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/>
              <a:t>To</a:t>
            </a:r>
            <a:r>
              <a:rPr lang="et-EE" sz="2400" dirty="0" smtClean="0"/>
              <a:t> assist </a:t>
            </a:r>
            <a:r>
              <a:rPr lang="et-EE" sz="2400" dirty="0" err="1" smtClean="0"/>
              <a:t>the</a:t>
            </a:r>
            <a:r>
              <a:rPr lang="et-EE" sz="2400" dirty="0" smtClean="0"/>
              <a:t> </a:t>
            </a:r>
            <a:r>
              <a:rPr lang="et-EE" sz="2400" dirty="0" err="1" smtClean="0"/>
              <a:t>group</a:t>
            </a:r>
            <a:r>
              <a:rPr lang="et-EE" sz="2400" dirty="0" smtClean="0"/>
              <a:t> </a:t>
            </a:r>
            <a:r>
              <a:rPr lang="et-EE" sz="2400" dirty="0" err="1" smtClean="0"/>
              <a:t>leaders</a:t>
            </a:r>
            <a:endParaRPr lang="et-EE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2400" dirty="0" err="1" smtClean="0"/>
              <a:t>To</a:t>
            </a:r>
            <a:r>
              <a:rPr lang="et-EE" sz="2400" dirty="0" smtClean="0"/>
              <a:t> </a:t>
            </a:r>
            <a:r>
              <a:rPr lang="et-EE" sz="2400" dirty="0" err="1" smtClean="0"/>
              <a:t>help</a:t>
            </a:r>
            <a:r>
              <a:rPr lang="et-EE" sz="2400" dirty="0" smtClean="0"/>
              <a:t> in </a:t>
            </a:r>
            <a:r>
              <a:rPr lang="et-EE" sz="2400" dirty="0" err="1" smtClean="0"/>
              <a:t>kichen</a:t>
            </a:r>
            <a:r>
              <a:rPr lang="et-EE" sz="2400" dirty="0" smtClean="0"/>
              <a:t> </a:t>
            </a:r>
            <a:r>
              <a:rPr lang="et-EE" sz="2400" dirty="0" err="1" smtClean="0"/>
              <a:t>panel</a:t>
            </a:r>
            <a:endParaRPr lang="et-EE" sz="2400" dirty="0" smtClean="0"/>
          </a:p>
          <a:p>
            <a:pPr marL="0" indent="0">
              <a:buNone/>
            </a:pPr>
            <a:endParaRPr lang="et-EE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4725144"/>
            <a:ext cx="2561243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66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23.-</a:t>
            </a:r>
            <a:r>
              <a:rPr lang="et-EE" dirty="0" smtClean="0"/>
              <a:t>28</a:t>
            </a:r>
            <a:r>
              <a:rPr lang="et-EE" dirty="0" smtClean="0"/>
              <a:t>.07.2018 </a:t>
            </a:r>
            <a:r>
              <a:rPr lang="et-EE" dirty="0" err="1" smtClean="0"/>
              <a:t>Military</a:t>
            </a:r>
            <a:r>
              <a:rPr lang="et-EE" dirty="0" smtClean="0"/>
              <a:t> festival in Valga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sz="2000" dirty="0" err="1" smtClean="0"/>
              <a:t>Living</a:t>
            </a:r>
            <a:r>
              <a:rPr lang="et-EE" sz="2000" dirty="0" smtClean="0"/>
              <a:t> in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hostel</a:t>
            </a:r>
            <a:r>
              <a:rPr lang="et-EE" sz="2000" dirty="0"/>
              <a:t> </a:t>
            </a:r>
            <a:r>
              <a:rPr lang="et-EE" sz="1600" dirty="0">
                <a:hlinkClick r:id="rId2"/>
              </a:rPr>
              <a:t>http://www.isamaalinemuuseum.ee/teenused/puhkus-naril</a:t>
            </a:r>
            <a:r>
              <a:rPr lang="et-EE" sz="1600" dirty="0" smtClean="0">
                <a:hlinkClick r:id="rId2"/>
              </a:rPr>
              <a:t>/</a:t>
            </a:r>
            <a:endParaRPr lang="et-EE" sz="1600" dirty="0" smtClean="0"/>
          </a:p>
          <a:p>
            <a:r>
              <a:rPr lang="et-EE" sz="2000" dirty="0" err="1" smtClean="0"/>
              <a:t>This</a:t>
            </a:r>
            <a:r>
              <a:rPr lang="et-EE" sz="2000" dirty="0" smtClean="0"/>
              <a:t> festival </a:t>
            </a:r>
            <a:r>
              <a:rPr lang="et-EE" sz="2000" dirty="0" err="1" smtClean="0"/>
              <a:t>introduces</a:t>
            </a:r>
            <a:r>
              <a:rPr lang="et-EE" sz="2000" dirty="0" smtClean="0"/>
              <a:t> </a:t>
            </a:r>
            <a:r>
              <a:rPr lang="et-EE" sz="2000" dirty="0" err="1" smtClean="0"/>
              <a:t>history</a:t>
            </a:r>
            <a:r>
              <a:rPr lang="et-EE" sz="2000" dirty="0" smtClean="0"/>
              <a:t> of </a:t>
            </a:r>
            <a:r>
              <a:rPr lang="et-EE" sz="2000" dirty="0" err="1" smtClean="0"/>
              <a:t>military</a:t>
            </a:r>
            <a:r>
              <a:rPr lang="et-EE" sz="2000" dirty="0" smtClean="0"/>
              <a:t> in </a:t>
            </a:r>
            <a:r>
              <a:rPr lang="et-EE" sz="2000" dirty="0" err="1" smtClean="0"/>
              <a:t>Europe</a:t>
            </a:r>
            <a:r>
              <a:rPr lang="et-EE" sz="2000" dirty="0" smtClean="0"/>
              <a:t>, </a:t>
            </a:r>
            <a:r>
              <a:rPr lang="et-EE" sz="2000" dirty="0" err="1" smtClean="0"/>
              <a:t>there</a:t>
            </a:r>
            <a:r>
              <a:rPr lang="et-EE" sz="2000" dirty="0" smtClean="0"/>
              <a:t> </a:t>
            </a:r>
            <a:r>
              <a:rPr lang="et-EE" sz="2000" dirty="0" err="1" smtClean="0"/>
              <a:t>is</a:t>
            </a:r>
            <a:r>
              <a:rPr lang="et-EE" sz="2000" dirty="0" smtClean="0"/>
              <a:t> </a:t>
            </a:r>
            <a:r>
              <a:rPr lang="et-EE" sz="2000" dirty="0" err="1" smtClean="0"/>
              <a:t>staged</a:t>
            </a:r>
            <a:r>
              <a:rPr lang="et-EE" sz="2000" dirty="0" smtClean="0"/>
              <a:t> </a:t>
            </a:r>
            <a:r>
              <a:rPr lang="et-EE" sz="2000" dirty="0" err="1" smtClean="0"/>
              <a:t>historical</a:t>
            </a:r>
            <a:r>
              <a:rPr lang="et-EE" sz="2000" dirty="0" smtClean="0"/>
              <a:t> </a:t>
            </a:r>
            <a:r>
              <a:rPr lang="et-EE" sz="2000" dirty="0" err="1" smtClean="0"/>
              <a:t>battles</a:t>
            </a:r>
            <a:endParaRPr lang="et-EE" sz="2000" dirty="0" smtClean="0"/>
          </a:p>
          <a:p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tasks</a:t>
            </a:r>
            <a:r>
              <a:rPr lang="et-EE" sz="2000" dirty="0" smtClean="0"/>
              <a:t> of </a:t>
            </a:r>
            <a:r>
              <a:rPr lang="et-EE" sz="2000" dirty="0" err="1" smtClean="0"/>
              <a:t>the</a:t>
            </a:r>
            <a:r>
              <a:rPr lang="et-EE" sz="2000" dirty="0" smtClean="0"/>
              <a:t> </a:t>
            </a:r>
            <a:r>
              <a:rPr lang="et-EE" sz="2000" dirty="0" err="1" smtClean="0"/>
              <a:t>volunteers</a:t>
            </a:r>
            <a:r>
              <a:rPr lang="et-EE" sz="20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t-EE" dirty="0"/>
              <a:t> </a:t>
            </a:r>
            <a:r>
              <a:rPr lang="et-EE" sz="1800" dirty="0" err="1" smtClean="0"/>
              <a:t>to</a:t>
            </a:r>
            <a:r>
              <a:rPr lang="et-EE" sz="1800" dirty="0" smtClean="0"/>
              <a:t> </a:t>
            </a:r>
            <a:r>
              <a:rPr lang="et-EE" sz="1800" dirty="0" err="1" smtClean="0"/>
              <a:t>prepare</a:t>
            </a:r>
            <a:r>
              <a:rPr lang="et-EE" sz="1800" dirty="0" smtClean="0"/>
              <a:t> </a:t>
            </a:r>
            <a:r>
              <a:rPr lang="et-EE" sz="1800" dirty="0" err="1" smtClean="0"/>
              <a:t>the</a:t>
            </a:r>
            <a:r>
              <a:rPr lang="et-EE" sz="1800" dirty="0" smtClean="0"/>
              <a:t> festival: </a:t>
            </a:r>
            <a:r>
              <a:rPr lang="et-EE" sz="1800" dirty="0" err="1" smtClean="0"/>
              <a:t>cleaning</a:t>
            </a:r>
            <a:r>
              <a:rPr lang="et-EE" sz="1800" dirty="0" smtClean="0"/>
              <a:t> and paiting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military</a:t>
            </a:r>
            <a:r>
              <a:rPr lang="et-EE" sz="1800" dirty="0" smtClean="0"/>
              <a:t> </a:t>
            </a:r>
            <a:r>
              <a:rPr lang="et-EE" sz="1800" dirty="0" err="1" smtClean="0"/>
              <a:t>technics</a:t>
            </a:r>
            <a:r>
              <a:rPr lang="et-EE" sz="1800" dirty="0"/>
              <a:t>;</a:t>
            </a:r>
            <a:r>
              <a:rPr lang="et-EE" sz="1800" dirty="0" smtClean="0"/>
              <a:t> </a:t>
            </a:r>
            <a:r>
              <a:rPr lang="et-EE" sz="1800" dirty="0" err="1" smtClean="0"/>
              <a:t>creating</a:t>
            </a:r>
            <a:r>
              <a:rPr lang="et-EE" sz="1800" dirty="0" smtClean="0"/>
              <a:t> and </a:t>
            </a:r>
            <a:r>
              <a:rPr lang="et-EE" sz="1800" dirty="0" err="1" smtClean="0"/>
              <a:t>renovating</a:t>
            </a:r>
            <a:r>
              <a:rPr lang="et-EE" sz="1800" dirty="0" smtClean="0"/>
              <a:t>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requisites</a:t>
            </a:r>
            <a:r>
              <a:rPr lang="et-EE" sz="1800" dirty="0" smtClean="0"/>
              <a:t> </a:t>
            </a:r>
            <a:r>
              <a:rPr lang="et-EE" sz="1800" dirty="0" err="1" smtClean="0"/>
              <a:t>etc</a:t>
            </a:r>
            <a:endParaRPr lang="et-EE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t-EE" sz="1800" dirty="0" err="1"/>
              <a:t>t</a:t>
            </a:r>
            <a:r>
              <a:rPr lang="et-EE" sz="1800" dirty="0" err="1" smtClean="0"/>
              <a:t>o</a:t>
            </a:r>
            <a:r>
              <a:rPr lang="et-EE" sz="1800" dirty="0" smtClean="0"/>
              <a:t> </a:t>
            </a:r>
            <a:r>
              <a:rPr lang="et-EE" sz="1800" dirty="0" err="1" smtClean="0"/>
              <a:t>carry</a:t>
            </a:r>
            <a:r>
              <a:rPr lang="et-EE" sz="1800" dirty="0" smtClean="0"/>
              <a:t> </a:t>
            </a:r>
            <a:r>
              <a:rPr lang="et-EE" sz="1800" dirty="0" err="1" smtClean="0"/>
              <a:t>out</a:t>
            </a:r>
            <a:r>
              <a:rPr lang="et-EE" sz="1800" dirty="0" smtClean="0"/>
              <a:t> </a:t>
            </a:r>
            <a:r>
              <a:rPr lang="et-EE" sz="1800" dirty="0" err="1" smtClean="0"/>
              <a:t>activities</a:t>
            </a:r>
            <a:r>
              <a:rPr lang="et-EE" sz="1800" dirty="0" smtClean="0"/>
              <a:t> in festival: r</a:t>
            </a:r>
            <a:r>
              <a:rPr lang="en-US" sz="1800" dirty="0" err="1" smtClean="0"/>
              <a:t>epresenting</a:t>
            </a:r>
            <a:r>
              <a:rPr lang="en-US" sz="1800" dirty="0" smtClean="0"/>
              <a:t> </a:t>
            </a:r>
            <a:r>
              <a:rPr lang="en-US" sz="1800" dirty="0"/>
              <a:t>your country in the </a:t>
            </a:r>
            <a:r>
              <a:rPr lang="en-US" sz="1800" dirty="0" smtClean="0"/>
              <a:t>procession</a:t>
            </a:r>
            <a:r>
              <a:rPr lang="et-EE" sz="1800" dirty="0" smtClean="0"/>
              <a:t>, </a:t>
            </a:r>
            <a:r>
              <a:rPr lang="et-EE" sz="1800" dirty="0" err="1" smtClean="0"/>
              <a:t>participating</a:t>
            </a:r>
            <a:r>
              <a:rPr lang="et-EE" sz="1800" dirty="0" smtClean="0"/>
              <a:t> in </a:t>
            </a:r>
            <a:r>
              <a:rPr lang="et-EE" sz="1800" dirty="0" err="1" smtClean="0"/>
              <a:t>security</a:t>
            </a:r>
            <a:r>
              <a:rPr lang="et-EE" sz="1800" dirty="0" smtClean="0"/>
              <a:t> </a:t>
            </a:r>
            <a:r>
              <a:rPr lang="et-EE" sz="1800" dirty="0" err="1" smtClean="0"/>
              <a:t>team</a:t>
            </a:r>
            <a:r>
              <a:rPr lang="et-EE" sz="1800" dirty="0" smtClean="0"/>
              <a:t>, </a:t>
            </a:r>
            <a:r>
              <a:rPr lang="et-EE" sz="1800" dirty="0" err="1" smtClean="0"/>
              <a:t>helping</a:t>
            </a:r>
            <a:r>
              <a:rPr lang="et-EE" sz="1800" dirty="0" smtClean="0"/>
              <a:t> </a:t>
            </a:r>
            <a:r>
              <a:rPr lang="et-EE" sz="1800" dirty="0" err="1" smtClean="0"/>
              <a:t>to</a:t>
            </a:r>
            <a:r>
              <a:rPr lang="et-EE" sz="1800" dirty="0" smtClean="0"/>
              <a:t> </a:t>
            </a:r>
            <a:r>
              <a:rPr lang="et-EE" sz="1800" dirty="0" err="1" smtClean="0"/>
              <a:t>carry</a:t>
            </a:r>
            <a:r>
              <a:rPr lang="et-EE" sz="1800" dirty="0" smtClean="0"/>
              <a:t> </a:t>
            </a:r>
            <a:r>
              <a:rPr lang="et-EE" sz="1800" dirty="0" err="1" smtClean="0"/>
              <a:t>out</a:t>
            </a:r>
            <a:r>
              <a:rPr lang="et-EE" sz="1800" dirty="0" smtClean="0"/>
              <a:t>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stagings</a:t>
            </a:r>
            <a:r>
              <a:rPr lang="et-EE" sz="1800" dirty="0" smtClean="0"/>
              <a:t> of </a:t>
            </a:r>
            <a:r>
              <a:rPr lang="et-EE" sz="1800" dirty="0" err="1" smtClean="0"/>
              <a:t>the</a:t>
            </a:r>
            <a:r>
              <a:rPr lang="et-EE" sz="1800" dirty="0" smtClean="0"/>
              <a:t> </a:t>
            </a:r>
            <a:r>
              <a:rPr lang="et-EE" sz="1800" dirty="0" err="1" smtClean="0"/>
              <a:t>battles</a:t>
            </a:r>
            <a:endParaRPr lang="et-EE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et-E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12" y="4791546"/>
            <a:ext cx="4499992" cy="1556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809062"/>
            <a:ext cx="2330728" cy="155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t-EE" sz="3600" b="1" dirty="0" smtClean="0">
                <a:solidFill>
                  <a:schemeClr val="accent6">
                    <a:lumMod val="75000"/>
                  </a:schemeClr>
                </a:solidFill>
              </a:rPr>
              <a:t>30</a:t>
            </a:r>
            <a:r>
              <a:rPr lang="et-EE" sz="3600" b="1" dirty="0" smtClean="0">
                <a:solidFill>
                  <a:schemeClr val="accent6">
                    <a:lumMod val="75000"/>
                  </a:schemeClr>
                </a:solidFill>
              </a:rPr>
              <a:t>.07.2018 </a:t>
            </a:r>
            <a:r>
              <a:rPr lang="et-EE" sz="3600" b="1" dirty="0" err="1" smtClean="0">
                <a:solidFill>
                  <a:schemeClr val="accent6">
                    <a:lumMod val="75000"/>
                  </a:schemeClr>
                </a:solidFill>
              </a:rPr>
              <a:t>Evaluation</a:t>
            </a:r>
            <a:endParaRPr lang="et-EE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Place: </a:t>
            </a:r>
            <a:r>
              <a:rPr lang="et-EE" dirty="0" smtClean="0"/>
              <a:t>Kuuste</a:t>
            </a:r>
          </a:p>
          <a:p>
            <a:pPr>
              <a:buFontTx/>
              <a:buNone/>
            </a:pPr>
            <a:r>
              <a:rPr lang="en-US" b="1" dirty="0" smtClean="0"/>
              <a:t>Outcomes:</a:t>
            </a:r>
          </a:p>
          <a:p>
            <a:r>
              <a:rPr lang="en-US" dirty="0" smtClean="0"/>
              <a:t>Summary and reflection of activities</a:t>
            </a:r>
          </a:p>
          <a:p>
            <a:r>
              <a:rPr lang="en-US" dirty="0" smtClean="0"/>
              <a:t>Individual plan for future</a:t>
            </a:r>
            <a:endParaRPr lang="et-EE" dirty="0" smtClean="0"/>
          </a:p>
          <a:p>
            <a:r>
              <a:rPr lang="et-EE" dirty="0" err="1" smtClean="0"/>
              <a:t>Youthpass</a:t>
            </a:r>
            <a:endParaRPr lang="et-EE" dirty="0" smtClean="0"/>
          </a:p>
          <a:p>
            <a:r>
              <a:rPr lang="et-EE" dirty="0" err="1" smtClean="0"/>
              <a:t>Volunteer´s</a:t>
            </a:r>
            <a:r>
              <a:rPr lang="et-EE" dirty="0" smtClean="0"/>
              <a:t> </a:t>
            </a:r>
            <a:r>
              <a:rPr lang="et-EE" dirty="0" err="1" smtClean="0"/>
              <a:t>report</a:t>
            </a:r>
            <a:endParaRPr lang="en-US" dirty="0" smtClean="0"/>
          </a:p>
          <a:p>
            <a:endParaRPr lang="et-EE" dirty="0"/>
          </a:p>
        </p:txBody>
      </p:sp>
      <p:pic>
        <p:nvPicPr>
          <p:cNvPr id="7170" name="Picture 2" descr="E:\DSC012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33056"/>
            <a:ext cx="4315858" cy="242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2299</TotalTime>
  <Words>460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Default Design</vt:lpstr>
      <vt:lpstr> Project title: „E(uropean) V(oluntary) S(ervise) as P(lanning)A(nalizing)P(ractising)E(valuateing)R(epeating) for life“  Project number: 2016-3-EE01-KA105-034547</vt:lpstr>
      <vt:lpstr>Who?</vt:lpstr>
      <vt:lpstr>30.6.2018 Arrival</vt:lpstr>
      <vt:lpstr>01.07.2018 On-arriving training</vt:lpstr>
      <vt:lpstr>2.-7.07.2018 Ecofarming in Pärnu county </vt:lpstr>
      <vt:lpstr>9.-13.07.2018 Phonix´s trekking</vt:lpstr>
      <vt:lpstr>25.-30.07.2018 Adventure Youth camp in Nursipalu military camp</vt:lpstr>
      <vt:lpstr>23.-28.07.2018 Military festival in Valga</vt:lpstr>
      <vt:lpstr> 30.07.2018 Evaluation</vt:lpstr>
      <vt:lpstr>Leaving </vt:lpstr>
      <vt:lpstr>Contacts: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Crossing Borders</dc:title>
  <dc:creator>kasutaja</dc:creator>
  <cp:lastModifiedBy>Ly Brikkel</cp:lastModifiedBy>
  <cp:revision>97</cp:revision>
  <dcterms:created xsi:type="dcterms:W3CDTF">2010-05-04T05:31:55Z</dcterms:created>
  <dcterms:modified xsi:type="dcterms:W3CDTF">2018-04-16T19:53:28Z</dcterms:modified>
</cp:coreProperties>
</file>